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3" r:id="rId6"/>
    <p:sldId id="261" r:id="rId7"/>
    <p:sldId id="267" r:id="rId8"/>
    <p:sldId id="264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8"/>
    <p:restoredTop sz="83857" autoAdjust="0"/>
  </p:normalViewPr>
  <p:slideViewPr>
    <p:cSldViewPr snapToGrid="0" snapToObjects="1">
      <p:cViewPr>
        <p:scale>
          <a:sx n="76" d="100"/>
          <a:sy n="76" d="100"/>
        </p:scale>
        <p:origin x="-80" y="-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1. Anyone that want</a:t>
            </a:r>
            <a:r>
              <a:rPr lang="en-US" baseline="0" dirty="0" smtClean="0"/>
              <a:t>s more information or make a decision right in the grocery store can do so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2. Fast is the</a:t>
            </a:r>
            <a:r>
              <a:rPr lang="en-US" baseline="0" dirty="0" smtClean="0"/>
              <a:t> key word.. We want our app to give really fast feedback and also allow users to navigate the app easily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3. Any</a:t>
            </a:r>
            <a:r>
              <a:rPr lang="en-US" baseline="0" dirty="0" smtClean="0"/>
              <a:t> user with a phone or tablet will be able to use the app, because we tried at all costs to make it as low tech as possible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4. Provide easy to understand information</a:t>
            </a:r>
            <a:r>
              <a:rPr lang="en-US" baseline="0" dirty="0" smtClean="0"/>
              <a:t> on the products in a way that you could find exactly what you want to know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5.</a:t>
            </a:r>
            <a:r>
              <a:rPr lang="en-US" baseline="0" dirty="0" smtClean="0"/>
              <a:t> Another goal will be that you can you use our app to search for competing prices in most grocery stores or supermarkets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6. OVERALL OUR GOAL</a:t>
            </a:r>
            <a:r>
              <a:rPr lang="en-US" baseline="0" dirty="0" smtClean="0"/>
              <a:t> = SHOPPER. Make it as enjoyable as we can for the user so they will want to come back and try </a:t>
            </a:r>
            <a:r>
              <a:rPr lang="en-US" baseline="0" smtClean="0"/>
              <a:t>it again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MySQL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tiff"/><Relationship Id="rId5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Backend/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950387">
            <a:off x="6001988" y="846890"/>
            <a:ext cx="1278935" cy="952733"/>
            <a:chOff x="1870255" y="1617132"/>
            <a:chExt cx="1278935" cy="952733"/>
          </a:xfrm>
        </p:grpSpPr>
        <p:sp>
          <p:nvSpPr>
            <p:cNvPr id="4" name="Rectangle 3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3111" y="1873496"/>
            <a:ext cx="1278935" cy="952733"/>
            <a:chOff x="1870255" y="1617132"/>
            <a:chExt cx="1278935" cy="952733"/>
          </a:xfrm>
        </p:grpSpPr>
        <p:sp>
          <p:nvSpPr>
            <p:cNvPr id="9" name="Rectangle 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1008" y="3210443"/>
            <a:ext cx="1278935" cy="952733"/>
            <a:chOff x="1870255" y="1617132"/>
            <a:chExt cx="1278935" cy="952733"/>
          </a:xfrm>
        </p:grpSpPr>
        <p:sp>
          <p:nvSpPr>
            <p:cNvPr id="13" name="Rectangle 1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0712" y="4445765"/>
            <a:ext cx="1278935" cy="952733"/>
            <a:chOff x="1870255" y="1617132"/>
            <a:chExt cx="1278935" cy="952733"/>
          </a:xfrm>
        </p:grpSpPr>
        <p:sp>
          <p:nvSpPr>
            <p:cNvPr id="17" name="Rectangle 1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725" y="1109244"/>
            <a:ext cx="1278935" cy="952733"/>
            <a:chOff x="1870255" y="1617132"/>
            <a:chExt cx="1278935" cy="952733"/>
          </a:xfrm>
        </p:grpSpPr>
        <p:sp>
          <p:nvSpPr>
            <p:cNvPr id="21" name="Rectangle 2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3085" y="2889011"/>
            <a:ext cx="1278935" cy="952733"/>
            <a:chOff x="1870255" y="1617132"/>
            <a:chExt cx="1278935" cy="952733"/>
          </a:xfrm>
        </p:grpSpPr>
        <p:sp>
          <p:nvSpPr>
            <p:cNvPr id="25" name="Rectangle 2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17646" y="244492"/>
            <a:ext cx="1278935" cy="952733"/>
            <a:chOff x="1870255" y="1617132"/>
            <a:chExt cx="1278935" cy="952733"/>
          </a:xfrm>
        </p:grpSpPr>
        <p:sp>
          <p:nvSpPr>
            <p:cNvPr id="29" name="Rectangle 2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04210" y="70601"/>
            <a:ext cx="1278935" cy="952733"/>
            <a:chOff x="1870255" y="1617132"/>
            <a:chExt cx="1278935" cy="952733"/>
          </a:xfrm>
        </p:grpSpPr>
        <p:sp>
          <p:nvSpPr>
            <p:cNvPr id="33" name="Rectangle 3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65974" y="3753731"/>
            <a:ext cx="1278935" cy="952733"/>
            <a:chOff x="1870255" y="1617132"/>
            <a:chExt cx="1278935" cy="952733"/>
          </a:xfrm>
        </p:grpSpPr>
        <p:sp>
          <p:nvSpPr>
            <p:cNvPr id="37" name="Rectangle 3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7507" y="4012233"/>
            <a:ext cx="1278935" cy="952733"/>
            <a:chOff x="1870255" y="1617132"/>
            <a:chExt cx="1278935" cy="952733"/>
          </a:xfrm>
        </p:grpSpPr>
        <p:sp>
          <p:nvSpPr>
            <p:cNvPr id="41" name="Rectangle 4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408234">
            <a:off x="10619500" y="4723318"/>
            <a:ext cx="1278935" cy="952733"/>
            <a:chOff x="1870255" y="1617132"/>
            <a:chExt cx="1278935" cy="952733"/>
          </a:xfrm>
        </p:grpSpPr>
        <p:sp>
          <p:nvSpPr>
            <p:cNvPr id="45" name="Rectangle 4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20737497">
            <a:off x="1852951" y="291756"/>
            <a:ext cx="1278935" cy="952733"/>
            <a:chOff x="1870255" y="1617132"/>
            <a:chExt cx="1278935" cy="952733"/>
          </a:xfrm>
        </p:grpSpPr>
        <p:sp>
          <p:nvSpPr>
            <p:cNvPr id="49" name="Rectangle 4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14494796">
            <a:off x="6925566" y="4996244"/>
            <a:ext cx="1278935" cy="952733"/>
            <a:chOff x="1870255" y="1617132"/>
            <a:chExt cx="1278935" cy="952733"/>
          </a:xfrm>
        </p:grpSpPr>
        <p:sp>
          <p:nvSpPr>
            <p:cNvPr id="53" name="Rectangle 5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649214">
            <a:off x="7642340" y="2256135"/>
            <a:ext cx="1278935" cy="952733"/>
            <a:chOff x="1870255" y="1617132"/>
            <a:chExt cx="1278935" cy="952733"/>
          </a:xfrm>
        </p:grpSpPr>
        <p:sp>
          <p:nvSpPr>
            <p:cNvPr id="57" name="Rectangle 5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10509948">
            <a:off x="9661829" y="3249654"/>
            <a:ext cx="1278935" cy="952733"/>
            <a:chOff x="1870255" y="1617132"/>
            <a:chExt cx="1278935" cy="952733"/>
          </a:xfrm>
        </p:grpSpPr>
        <p:sp>
          <p:nvSpPr>
            <p:cNvPr id="61" name="Rectangle 6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957044" y="317487"/>
            <a:ext cx="1278935" cy="952733"/>
            <a:chOff x="1870255" y="1617132"/>
            <a:chExt cx="1278935" cy="952733"/>
          </a:xfrm>
        </p:grpSpPr>
        <p:sp>
          <p:nvSpPr>
            <p:cNvPr id="65" name="Rectangle 6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745831">
            <a:off x="9757675" y="1270220"/>
            <a:ext cx="1278935" cy="952733"/>
            <a:chOff x="1870255" y="1617132"/>
            <a:chExt cx="1278935" cy="952733"/>
          </a:xfrm>
        </p:grpSpPr>
        <p:sp>
          <p:nvSpPr>
            <p:cNvPr id="69" name="Rectangle 6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979456">
            <a:off x="2158531" y="5059288"/>
            <a:ext cx="1278935" cy="952733"/>
            <a:chOff x="1870255" y="1617132"/>
            <a:chExt cx="1278935" cy="952733"/>
          </a:xfrm>
        </p:grpSpPr>
        <p:sp>
          <p:nvSpPr>
            <p:cNvPr id="73" name="Rectangle 7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727182">
            <a:off x="9133786" y="5122332"/>
            <a:ext cx="1278935" cy="952733"/>
            <a:chOff x="1870255" y="1617132"/>
            <a:chExt cx="1278935" cy="952733"/>
          </a:xfrm>
        </p:grpSpPr>
        <p:sp>
          <p:nvSpPr>
            <p:cNvPr id="77" name="Rectangle 7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13647" y="1972020"/>
            <a:ext cx="1278935" cy="952733"/>
            <a:chOff x="1870255" y="1617132"/>
            <a:chExt cx="1278935" cy="952733"/>
          </a:xfrm>
        </p:grpSpPr>
        <p:sp>
          <p:nvSpPr>
            <p:cNvPr id="81" name="Rectangle 8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0680" y="2938923"/>
            <a:ext cx="1278935" cy="952733"/>
            <a:chOff x="1870255" y="1617132"/>
            <a:chExt cx="1278935" cy="952733"/>
          </a:xfrm>
        </p:grpSpPr>
        <p:sp>
          <p:nvSpPr>
            <p:cNvPr id="85" name="Rectangle 8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 smtClean="0"/>
              <a:t>Only private organizations currently verify Non-GMOs. </a:t>
            </a:r>
            <a:endParaRPr lang="en-US" dirty="0"/>
          </a:p>
          <a:p>
            <a:r>
              <a:rPr lang="en-US" dirty="0" smtClean="0"/>
              <a:t>Packaging and labeling can be confusing or inaccurate.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0" y="2036378"/>
            <a:ext cx="10229367" cy="3628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nables </a:t>
            </a:r>
            <a:r>
              <a:rPr lang="en-US" dirty="0"/>
              <a:t>the </a:t>
            </a:r>
            <a:r>
              <a:rPr lang="en-US" u="sng" dirty="0"/>
              <a:t>average</a:t>
            </a:r>
            <a:r>
              <a:rPr lang="en-US" dirty="0"/>
              <a:t> consumer to make an immediate, educated </a:t>
            </a:r>
            <a:r>
              <a:rPr lang="en-US" dirty="0" smtClean="0"/>
              <a:t>decision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</a:t>
            </a:r>
            <a:r>
              <a:rPr lang="en-US" dirty="0" smtClean="0"/>
              <a:t>quick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/>
              <a:t>clean</a:t>
            </a:r>
          </a:p>
          <a:p>
            <a:pPr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</a:pPr>
            <a:r>
              <a:rPr lang="en-US" dirty="0"/>
              <a:t>Low tech user </a:t>
            </a:r>
            <a:r>
              <a:rPr lang="en-US" dirty="0" smtClean="0"/>
              <a:t>interface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</a:t>
            </a:r>
            <a:r>
              <a:rPr lang="en-US" dirty="0" smtClean="0"/>
              <a:t>information </a:t>
            </a:r>
            <a:r>
              <a:rPr lang="en-US" dirty="0"/>
              <a:t>on the products’ </a:t>
            </a:r>
            <a:r>
              <a:rPr lang="en-US" dirty="0" smtClean="0"/>
              <a:t>Non-GMO </a:t>
            </a:r>
            <a:r>
              <a:rPr lang="en-US" dirty="0"/>
              <a:t>status and </a:t>
            </a:r>
            <a:endParaRPr lang="en-US" dirty="0" smtClean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Search c</a:t>
            </a:r>
            <a:r>
              <a:rPr lang="en-US" dirty="0" smtClean="0"/>
              <a:t>ompeting prices</a:t>
            </a:r>
            <a:endParaRPr lang="en-US" dirty="0" smtClean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Enjoyable shopping experience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Struggles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/>
          <a:lstStyle/>
          <a:p>
            <a:r>
              <a:rPr lang="en-US" dirty="0" smtClean="0"/>
              <a:t>Getting </a:t>
            </a:r>
            <a:r>
              <a:rPr lang="en-US" dirty="0" err="1" smtClean="0"/>
              <a:t>ProjectNon-GMO.org</a:t>
            </a:r>
            <a:r>
              <a:rPr lang="en-US" dirty="0" smtClean="0"/>
              <a:t> to cooperate with our Senior Design Project. </a:t>
            </a:r>
          </a:p>
          <a:p>
            <a:r>
              <a:rPr lang="en-US" dirty="0" smtClean="0"/>
              <a:t>Actually implementing </a:t>
            </a:r>
            <a:r>
              <a:rPr lang="en-US" dirty="0" err="1" smtClean="0"/>
              <a:t>ProjectNon-GMO.org</a:t>
            </a:r>
            <a:r>
              <a:rPr lang="en-US" dirty="0" smtClean="0"/>
              <a:t> database into our application. </a:t>
            </a:r>
          </a:p>
          <a:p>
            <a:r>
              <a:rPr lang="en-US" dirty="0" smtClean="0"/>
              <a:t>Balancing other class work with the end goal which is creating an application to easily scan the barcodes of foods and get instant reply of if product is Non-GMO.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85798"/>
            <a:ext cx="3057584" cy="5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790699"/>
            <a:ext cx="10018713" cy="1752599"/>
          </a:xfrm>
        </p:spPr>
        <p:txBody>
          <a:bodyPr/>
          <a:lstStyle/>
          <a:p>
            <a:r>
              <a:rPr lang="en-US" smtClean="0"/>
              <a:t>Project Non-GMO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73" y="4703688"/>
            <a:ext cx="3488793" cy="10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5201" y="5035722"/>
            <a:ext cx="337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 Launch: May 9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1441</TotalTime>
  <Words>496</Words>
  <Application>Microsoft Macintosh PowerPoint</Application>
  <PresentationFormat>Custom</PresentationFormat>
  <Paragraphs>113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Parallax</vt:lpstr>
      <vt:lpstr>Project Non-GMO</vt:lpstr>
      <vt:lpstr>Background</vt:lpstr>
      <vt:lpstr>Our Vision</vt:lpstr>
      <vt:lpstr>PowerPoint Presentation</vt:lpstr>
      <vt:lpstr>Our Struggles</vt:lpstr>
      <vt:lpstr>PowerPoint Presentation</vt:lpstr>
      <vt:lpstr>PowerPoint Presentation</vt:lpstr>
      <vt:lpstr>Future goals of our app</vt:lpstr>
      <vt:lpstr>Project Non-GMO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Neil Carrico</cp:lastModifiedBy>
  <cp:revision>32</cp:revision>
  <dcterms:created xsi:type="dcterms:W3CDTF">2016-04-05T23:35:41Z</dcterms:created>
  <dcterms:modified xsi:type="dcterms:W3CDTF">2016-04-13T00:52:57Z</dcterms:modified>
</cp:coreProperties>
</file>